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2040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ED90C-A2B3-46E2-A95E-A6F053590D5D}" type="datetimeFigureOut">
              <a:rPr lang="fr-FR" smtClean="0"/>
              <a:pPr/>
              <a:t>lun. 11/08/2025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985E0-4F45-4F94-81CC-6D400CB329B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ED90C-A2B3-46E2-A95E-A6F053590D5D}" type="datetimeFigureOut">
              <a:rPr lang="fr-FR" smtClean="0"/>
              <a:pPr/>
              <a:t>lun. 11/08/2025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985E0-4F45-4F94-81CC-6D400CB329B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ED90C-A2B3-46E2-A95E-A6F053590D5D}" type="datetimeFigureOut">
              <a:rPr lang="fr-FR" smtClean="0"/>
              <a:pPr/>
              <a:t>lun. 11/08/2025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985E0-4F45-4F94-81CC-6D400CB329B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ED90C-A2B3-46E2-A95E-A6F053590D5D}" type="datetimeFigureOut">
              <a:rPr lang="fr-FR" smtClean="0"/>
              <a:pPr/>
              <a:t>lun. 11/08/2025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985E0-4F45-4F94-81CC-6D400CB329B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ED90C-A2B3-46E2-A95E-A6F053590D5D}" type="datetimeFigureOut">
              <a:rPr lang="fr-FR" smtClean="0"/>
              <a:pPr/>
              <a:t>lun. 11/08/2025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985E0-4F45-4F94-81CC-6D400CB329B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ED90C-A2B3-46E2-A95E-A6F053590D5D}" type="datetimeFigureOut">
              <a:rPr lang="fr-FR" smtClean="0"/>
              <a:pPr/>
              <a:t>lun. 11/08/2025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985E0-4F45-4F94-81CC-6D400CB329B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ED90C-A2B3-46E2-A95E-A6F053590D5D}" type="datetimeFigureOut">
              <a:rPr lang="fr-FR" smtClean="0"/>
              <a:pPr/>
              <a:t>lun. 11/08/2025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985E0-4F45-4F94-81CC-6D400CB329B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ED90C-A2B3-46E2-A95E-A6F053590D5D}" type="datetimeFigureOut">
              <a:rPr lang="fr-FR" smtClean="0"/>
              <a:pPr/>
              <a:t>lun. 11/08/2025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985E0-4F45-4F94-81CC-6D400CB329B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ED90C-A2B3-46E2-A95E-A6F053590D5D}" type="datetimeFigureOut">
              <a:rPr lang="fr-FR" smtClean="0"/>
              <a:pPr/>
              <a:t>lun. 11/08/2025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985E0-4F45-4F94-81CC-6D400CB329B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ED90C-A2B3-46E2-A95E-A6F053590D5D}" type="datetimeFigureOut">
              <a:rPr lang="fr-FR" smtClean="0"/>
              <a:pPr/>
              <a:t>lun. 11/08/2025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985E0-4F45-4F94-81CC-6D400CB329B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ED90C-A2B3-46E2-A95E-A6F053590D5D}" type="datetimeFigureOut">
              <a:rPr lang="fr-FR" smtClean="0"/>
              <a:pPr/>
              <a:t>lun. 11/08/2025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985E0-4F45-4F94-81CC-6D400CB329B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ED90C-A2B3-46E2-A95E-A6F053590D5D}" type="datetimeFigureOut">
              <a:rPr lang="fr-FR" smtClean="0"/>
              <a:pPr/>
              <a:t>lun. 11/08/2025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985E0-4F45-4F94-81CC-6D400CB329B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85729"/>
            <a:ext cx="9144000" cy="4934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000"/>
              </a:lnSpc>
            </a:pPr>
            <a:r>
              <a:rPr lang="fr-FR" sz="2000" kern="0" dirty="0" smtClean="0"/>
              <a:t>Pour accéder </a:t>
            </a:r>
            <a:r>
              <a:rPr lang="fr-FR" sz="2000" kern="0" dirty="0"/>
              <a:t>librement à la salle de </a:t>
            </a:r>
            <a:r>
              <a:rPr lang="fr-FR" sz="2000" b="1" kern="0" dirty="0" smtClean="0">
                <a:solidFill>
                  <a:srgbClr val="002060"/>
                </a:solidFill>
              </a:rPr>
              <a:t>MUSCULATION</a:t>
            </a:r>
            <a:r>
              <a:rPr lang="fr-FR" sz="2000" kern="0" dirty="0" smtClean="0"/>
              <a:t> </a:t>
            </a:r>
          </a:p>
          <a:p>
            <a:pPr algn="ctr">
              <a:lnSpc>
                <a:spcPts val="2000"/>
              </a:lnSpc>
            </a:pPr>
            <a:r>
              <a:rPr lang="fr-FR" sz="2000" kern="0" dirty="0" smtClean="0"/>
              <a:t>mise </a:t>
            </a:r>
            <a:r>
              <a:rPr lang="fr-FR" sz="2000" kern="0" dirty="0"/>
              <a:t>à disposition par la commune </a:t>
            </a:r>
            <a:r>
              <a:rPr lang="fr-FR" sz="2000" kern="0" dirty="0" smtClean="0"/>
              <a:t>à </a:t>
            </a:r>
            <a:r>
              <a:rPr lang="fr-FR" sz="2000" kern="0" dirty="0"/>
              <a:t>l’association </a:t>
            </a:r>
            <a:r>
              <a:rPr lang="fr-FR" sz="2000" kern="0" dirty="0" smtClean="0"/>
              <a:t> </a:t>
            </a:r>
            <a:r>
              <a:rPr lang="fr-FR" sz="2000" b="1" kern="0" dirty="0" smtClean="0">
                <a:solidFill>
                  <a:srgbClr val="000066"/>
                </a:solidFill>
              </a:rPr>
              <a:t>Bol d’Air </a:t>
            </a:r>
            <a:r>
              <a:rPr lang="fr-FR" sz="2000" b="1" kern="0" dirty="0" smtClean="0">
                <a:solidFill>
                  <a:srgbClr val="002060"/>
                </a:solidFill>
              </a:rPr>
              <a:t>?</a:t>
            </a:r>
            <a:endParaRPr lang="fr-FR" sz="2400" b="1" kern="0" dirty="0" smtClean="0">
              <a:solidFill>
                <a:srgbClr val="002060"/>
              </a:solidFill>
            </a:endParaRPr>
          </a:p>
          <a:p>
            <a:pPr algn="ctr">
              <a:lnSpc>
                <a:spcPts val="28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800" b="1" kern="0" dirty="0" smtClean="0"/>
              <a:t>Je m’engage   à :</a:t>
            </a:r>
          </a:p>
          <a:p>
            <a:pPr marL="514350" lvl="0" indent="-514350" algn="just"/>
            <a:r>
              <a:rPr lang="fr-FR" kern="0" dirty="0" smtClean="0">
                <a:solidFill>
                  <a:srgbClr val="FF0000"/>
                </a:solidFill>
              </a:rPr>
              <a:t>	</a:t>
            </a:r>
            <a:endParaRPr lang="fr-FR" dirty="0" smtClean="0"/>
          </a:p>
          <a:p>
            <a:pPr marL="542925" lvl="0" algn="just">
              <a:lnSpc>
                <a:spcPts val="1600"/>
              </a:lnSpc>
              <a:buBlip>
                <a:blip r:embed="rId2"/>
              </a:buBlip>
            </a:pPr>
            <a:r>
              <a:rPr lang="fr-FR" dirty="0" smtClean="0"/>
              <a:t>   Adhérer à </a:t>
            </a:r>
            <a:r>
              <a:rPr lang="fr-FR" kern="0" dirty="0" smtClean="0"/>
              <a:t>« Bol d’Air »  qui vous délivrera un </a:t>
            </a:r>
            <a:r>
              <a:rPr lang="fr-FR" b="1" kern="0" dirty="0" smtClean="0">
                <a:solidFill>
                  <a:srgbClr val="FF0000"/>
                </a:solidFill>
              </a:rPr>
              <a:t>Laissez-passer</a:t>
            </a:r>
            <a:r>
              <a:rPr lang="fr-FR" kern="0" dirty="0" smtClean="0">
                <a:solidFill>
                  <a:srgbClr val="FF0000"/>
                </a:solidFill>
              </a:rPr>
              <a:t> </a:t>
            </a:r>
            <a:r>
              <a:rPr lang="fr-FR" b="1" kern="0" dirty="0" smtClean="0">
                <a:solidFill>
                  <a:srgbClr val="FF0000"/>
                </a:solidFill>
              </a:rPr>
              <a:t>e.carte</a:t>
            </a:r>
            <a:r>
              <a:rPr lang="fr-FR" kern="0" dirty="0" smtClean="0">
                <a:solidFill>
                  <a:srgbClr val="FF0000"/>
                </a:solidFill>
              </a:rPr>
              <a:t> </a:t>
            </a:r>
          </a:p>
          <a:p>
            <a:pPr marL="542925" lvl="0" algn="just">
              <a:lnSpc>
                <a:spcPts val="2200"/>
              </a:lnSpc>
            </a:pPr>
            <a:r>
              <a:rPr lang="fr-FR" b="1" kern="0" dirty="0" smtClean="0">
                <a:solidFill>
                  <a:srgbClr val="FF0000"/>
                </a:solidFill>
              </a:rPr>
              <a:t>	</a:t>
            </a:r>
            <a:r>
              <a:rPr lang="fr-FR" b="1" kern="0" dirty="0" smtClean="0">
                <a:solidFill>
                  <a:srgbClr val="0070C0"/>
                </a:solidFill>
              </a:rPr>
              <a:t>sans votre e.carte vous risquez de vous faire refuser l’entrée du complexe sportif</a:t>
            </a:r>
            <a:endParaRPr lang="fr-FR" dirty="0" smtClean="0"/>
          </a:p>
          <a:p>
            <a:pPr marL="542925" lvl="1">
              <a:lnSpc>
                <a:spcPts val="2200"/>
              </a:lnSpc>
              <a:buBlip>
                <a:blip r:embed="rId3"/>
              </a:buBlip>
            </a:pPr>
            <a:r>
              <a:rPr lang="fr-FR" dirty="0" smtClean="0"/>
              <a:t>   M’inscrire à l’entrée sur le Tableau de présence pour des raisons de sécurité incendie</a:t>
            </a:r>
          </a:p>
          <a:p>
            <a:pPr marL="542925" lvl="1">
              <a:lnSpc>
                <a:spcPts val="2200"/>
              </a:lnSpc>
              <a:buBlip>
                <a:blip r:embed="rId3"/>
              </a:buBlip>
            </a:pPr>
            <a:r>
              <a:rPr lang="fr-FR" dirty="0" smtClean="0"/>
              <a:t>   Me désinscrire en sortant</a:t>
            </a:r>
          </a:p>
          <a:p>
            <a:pPr marL="542925" lvl="1">
              <a:lnSpc>
                <a:spcPts val="2000"/>
              </a:lnSpc>
              <a:buBlip>
                <a:blip r:embed="rId3"/>
              </a:buBlip>
            </a:pPr>
            <a:r>
              <a:rPr lang="fr-FR" kern="0" spc="-60" dirty="0" smtClean="0"/>
              <a:t>  </a:t>
            </a:r>
            <a:r>
              <a:rPr lang="fr-FR" sz="2000" kern="0" spc="-60" dirty="0" smtClean="0"/>
              <a:t> </a:t>
            </a:r>
            <a:r>
              <a:rPr lang="fr-FR" kern="0" spc="-60" dirty="0" smtClean="0"/>
              <a:t>Respecter les horaires :   </a:t>
            </a:r>
            <a:r>
              <a:rPr lang="fr-FR" sz="1600" b="1" i="1" kern="0" spc="-60" dirty="0" smtClean="0"/>
              <a:t>Du </a:t>
            </a:r>
            <a:r>
              <a:rPr lang="fr-FR" sz="1600" b="1" i="1" kern="0" spc="-60" dirty="0"/>
              <a:t>lundi au vendredi de </a:t>
            </a:r>
            <a:r>
              <a:rPr lang="fr-FR" sz="1600" b="1" i="1" kern="0" spc="-60" dirty="0" smtClean="0"/>
              <a:t>17h </a:t>
            </a:r>
            <a:r>
              <a:rPr lang="fr-FR" sz="1600" b="1" i="1" kern="0" spc="-60" dirty="0"/>
              <a:t>à </a:t>
            </a:r>
            <a:r>
              <a:rPr lang="fr-FR" sz="1600" b="1" i="1" kern="0" spc="-60" dirty="0" smtClean="0"/>
              <a:t>21h, </a:t>
            </a:r>
          </a:p>
          <a:p>
            <a:pPr marL="542925" lvl="0" algn="just">
              <a:lnSpc>
                <a:spcPts val="2000"/>
              </a:lnSpc>
            </a:pPr>
            <a:r>
              <a:rPr lang="fr-FR" sz="1600" b="1" i="1" kern="0" spc="-60" dirty="0" smtClean="0"/>
              <a:t>         Le lundi de 10h à 13h30, Le Mercredi de 10h à 12h00, le Vendredi de 10h à 13h, le samedi de 10h à 12h</a:t>
            </a:r>
            <a:endParaRPr lang="fr-FR" sz="1600" b="1" i="1" kern="0" spc="-60" dirty="0"/>
          </a:p>
          <a:p>
            <a:pPr marL="542925" lvl="0" algn="just">
              <a:lnSpc>
                <a:spcPts val="2200"/>
              </a:lnSpc>
              <a:buBlip>
                <a:blip r:embed="rId3"/>
              </a:buBlip>
            </a:pPr>
            <a:r>
              <a:rPr lang="fr-FR" kern="0" dirty="0" smtClean="0"/>
              <a:t>   Présence effective d’un </a:t>
            </a:r>
            <a:r>
              <a:rPr lang="fr-FR" b="1" kern="0" dirty="0" smtClean="0">
                <a:solidFill>
                  <a:srgbClr val="FF0000"/>
                </a:solidFill>
              </a:rPr>
              <a:t>minimum de </a:t>
            </a:r>
            <a:r>
              <a:rPr lang="fr-FR" b="1" kern="0" dirty="0">
                <a:solidFill>
                  <a:srgbClr val="FF0000"/>
                </a:solidFill>
              </a:rPr>
              <a:t>deux personnes</a:t>
            </a:r>
            <a:r>
              <a:rPr lang="fr-FR" kern="0" dirty="0">
                <a:solidFill>
                  <a:srgbClr val="FF0000"/>
                </a:solidFill>
              </a:rPr>
              <a:t> </a:t>
            </a:r>
            <a:r>
              <a:rPr lang="fr-FR" kern="0" dirty="0" smtClean="0"/>
              <a:t>dans la salle</a:t>
            </a:r>
            <a:endParaRPr lang="fr-FR" kern="0" dirty="0"/>
          </a:p>
          <a:p>
            <a:pPr marL="542925" lvl="0" algn="just">
              <a:lnSpc>
                <a:spcPts val="2200"/>
              </a:lnSpc>
              <a:buBlip>
                <a:blip r:embed="rId3"/>
              </a:buBlip>
            </a:pPr>
            <a:r>
              <a:rPr lang="fr-FR" kern="0" dirty="0" smtClean="0"/>
              <a:t>   Avoir 16 ans minimum</a:t>
            </a:r>
          </a:p>
          <a:p>
            <a:pPr marL="542925" lvl="0" algn="just">
              <a:lnSpc>
                <a:spcPts val="2200"/>
              </a:lnSpc>
              <a:buBlip>
                <a:blip r:embed="rId3"/>
              </a:buBlip>
            </a:pPr>
            <a:r>
              <a:rPr lang="fr-FR" kern="0" dirty="0" smtClean="0"/>
              <a:t>   Fournir un </a:t>
            </a:r>
            <a:r>
              <a:rPr lang="fr-FR" b="1" kern="0" dirty="0" smtClean="0">
                <a:solidFill>
                  <a:srgbClr val="FF0000"/>
                </a:solidFill>
              </a:rPr>
              <a:t>certificat médical </a:t>
            </a:r>
            <a:r>
              <a:rPr lang="fr-FR" kern="0" dirty="0" smtClean="0"/>
              <a:t>autorisant la pratique de la musculation</a:t>
            </a:r>
            <a:endParaRPr lang="fr-FR" kern="0" dirty="0"/>
          </a:p>
          <a:p>
            <a:pPr marL="542925" lvl="0" algn="just">
              <a:lnSpc>
                <a:spcPts val="2200"/>
              </a:lnSpc>
              <a:buBlip>
                <a:blip r:embed="rId3"/>
              </a:buBlip>
            </a:pPr>
            <a:r>
              <a:rPr lang="fr-FR" kern="0" dirty="0" smtClean="0"/>
              <a:t>   Changer </a:t>
            </a:r>
            <a:r>
              <a:rPr lang="fr-FR" kern="0" dirty="0"/>
              <a:t>vos chaussures de ville avec des chaussures dédiées à la </a:t>
            </a:r>
            <a:r>
              <a:rPr lang="fr-FR" kern="0" dirty="0" smtClean="0"/>
              <a:t>salle</a:t>
            </a:r>
          </a:p>
          <a:p>
            <a:pPr marL="542925" lvl="0" algn="just">
              <a:lnSpc>
                <a:spcPts val="2200"/>
              </a:lnSpc>
              <a:buBlip>
                <a:blip r:embed="rId3"/>
              </a:buBlip>
            </a:pPr>
            <a:r>
              <a:rPr lang="fr-FR" kern="0" dirty="0" smtClean="0"/>
              <a:t>   Désinfecter  les  agrès après chaque utilisation</a:t>
            </a:r>
          </a:p>
          <a:p>
            <a:pPr marL="542925" algn="just">
              <a:lnSpc>
                <a:spcPts val="2200"/>
              </a:lnSpc>
              <a:buBlip>
                <a:blip r:embed="rId3"/>
              </a:buBlip>
            </a:pPr>
            <a:r>
              <a:rPr lang="fr-FR" kern="0" dirty="0" smtClean="0"/>
              <a:t>   Respecter les règles sanitaires spécifiques à la pratique de la musculation indoor </a:t>
            </a:r>
            <a:r>
              <a:rPr lang="fr-FR" dirty="0" smtClean="0"/>
              <a:t> </a:t>
            </a:r>
            <a:endParaRPr lang="fr-FR" kern="0" dirty="0"/>
          </a:p>
          <a:p>
            <a:pPr marL="542925" lvl="0" algn="just">
              <a:lnSpc>
                <a:spcPts val="2200"/>
              </a:lnSpc>
              <a:buBlip>
                <a:blip r:embed="rId3"/>
              </a:buBlip>
            </a:pPr>
            <a:r>
              <a:rPr lang="fr-FR" kern="0" dirty="0" smtClean="0"/>
              <a:t>   Ranger </a:t>
            </a:r>
            <a:r>
              <a:rPr lang="fr-FR" kern="0" dirty="0"/>
              <a:t>le matériel à la fin des </a:t>
            </a:r>
            <a:r>
              <a:rPr lang="fr-FR" kern="0" dirty="0" smtClean="0"/>
              <a:t>séances</a:t>
            </a:r>
          </a:p>
        </p:txBody>
      </p:sp>
      <p:pic>
        <p:nvPicPr>
          <p:cNvPr id="6" name="Image 5" descr="Image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869139" y="214291"/>
            <a:ext cx="1100181" cy="811469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188640"/>
            <a:ext cx="957399" cy="77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285720" y="5500703"/>
            <a:ext cx="528641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fr-FR" dirty="0" smtClean="0"/>
              <a:t>Nom :   _____________       Prénom ___________</a:t>
            </a:r>
          </a:p>
          <a:p>
            <a:r>
              <a:rPr lang="fr-FR" dirty="0" smtClean="0"/>
              <a:t>Fait le : _____________        à : ___________   </a:t>
            </a:r>
            <a:endParaRPr lang="fr-FR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297370" y="5357827"/>
            <a:ext cx="385265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kern="0" dirty="0" smtClean="0"/>
              <a:t>Signature de l'adhérent</a:t>
            </a: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400" kern="0" dirty="0" smtClean="0"/>
              <a:t>(Précédée de la mention « lu et approuvé »)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44</Words>
  <Application>Microsoft Office PowerPoint</Application>
  <PresentationFormat>Affichage à l'écran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Gald Up</dc:creator>
  <cp:lastModifiedBy>Gald Up</cp:lastModifiedBy>
  <cp:revision>11</cp:revision>
  <dcterms:created xsi:type="dcterms:W3CDTF">2023-09-06T09:16:17Z</dcterms:created>
  <dcterms:modified xsi:type="dcterms:W3CDTF">2025-08-11T09:48:11Z</dcterms:modified>
</cp:coreProperties>
</file>